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6" r:id="rId2"/>
    <p:sldId id="268" r:id="rId3"/>
    <p:sldId id="269" r:id="rId4"/>
    <p:sldId id="291" r:id="rId5"/>
    <p:sldId id="309" r:id="rId6"/>
    <p:sldId id="278" r:id="rId7"/>
    <p:sldId id="292" r:id="rId8"/>
    <p:sldId id="295" r:id="rId9"/>
    <p:sldId id="296" r:id="rId10"/>
    <p:sldId id="276" r:id="rId11"/>
    <p:sldId id="294" r:id="rId12"/>
    <p:sldId id="279" r:id="rId13"/>
    <p:sldId id="275" r:id="rId14"/>
    <p:sldId id="310" r:id="rId15"/>
    <p:sldId id="314" r:id="rId16"/>
    <p:sldId id="315" r:id="rId17"/>
    <p:sldId id="312" r:id="rId18"/>
    <p:sldId id="316" r:id="rId19"/>
    <p:sldId id="305" r:id="rId20"/>
    <p:sldId id="306" r:id="rId21"/>
    <p:sldId id="307" r:id="rId22"/>
    <p:sldId id="308" r:id="rId23"/>
    <p:sldId id="317" r:id="rId24"/>
    <p:sldId id="298" r:id="rId25"/>
    <p:sldId id="299" r:id="rId26"/>
    <p:sldId id="300" r:id="rId27"/>
    <p:sldId id="301" r:id="rId28"/>
    <p:sldId id="318" r:id="rId29"/>
    <p:sldId id="302" r:id="rId30"/>
    <p:sldId id="303" r:id="rId31"/>
    <p:sldId id="304" r:id="rId32"/>
    <p:sldId id="265" r:id="rId33"/>
    <p:sldId id="256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7D4"/>
    <a:srgbClr val="B0CBE2"/>
    <a:srgbClr val="BCD3E6"/>
    <a:srgbClr val="558FBF"/>
    <a:srgbClr val="F3E8D1"/>
    <a:srgbClr val="E0DAD8"/>
    <a:srgbClr val="E9D4A9"/>
    <a:srgbClr val="F1E3C8"/>
    <a:srgbClr val="F4E9D4"/>
    <a:srgbClr val="F7F0E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C2D53-C5B3-4CEF-9759-49ACCEB2D81B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5B8EB-143D-4753-B4BD-3856B0FDA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8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633" y="6041766"/>
            <a:ext cx="1258333" cy="6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643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00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E008D9-82E4-6BB5-62F2-166E9C48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AE6AD4-5445-B623-6AF7-C15F6AAC7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1711B-B82A-51D0-C19F-E7ABCACCB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542E4-3239-44E5-92F1-8B569E257A57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B6EB9-4A25-3E3A-62C3-0843F442A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804E55-8A8B-0F72-DEFC-B983B2839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창문, 야외, 건물이(가) 표시된 사진&#10;&#10;자동 생성된 설명">
            <a:extLst>
              <a:ext uri="{FF2B5EF4-FFF2-40B4-BE49-F238E27FC236}">
                <a16:creationId xmlns:a16="http://schemas.microsoft.com/office/drawing/2014/main" id="{9527984D-51ED-BA70-6C80-6185390F33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F76F14-9292-D0C9-4BEC-700E3113E2F2}"/>
              </a:ext>
            </a:extLst>
          </p:cNvPr>
          <p:cNvSpPr txBox="1"/>
          <p:nvPr/>
        </p:nvSpPr>
        <p:spPr>
          <a:xfrm>
            <a:off x="1228827" y="1234470"/>
            <a:ext cx="46670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spc="300" dirty="0" err="1" smtClean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r>
              <a:rPr lang="en-US" altLang="ko-KR" sz="9600" b="1" spc="300" dirty="0" err="1" smtClean="0">
                <a:solidFill>
                  <a:srgbClr val="FFC000"/>
                </a:solidFill>
                <a:latin typeface="+mj-ea"/>
                <a:ea typeface="+mj-ea"/>
              </a:rPr>
              <a:t>book</a:t>
            </a:r>
            <a:r>
              <a:rPr lang="en-US" altLang="ko-KR" sz="9600" b="1" spc="300" dirty="0" err="1" smtClean="0">
                <a:solidFill>
                  <a:schemeClr val="bg1"/>
                </a:solidFill>
                <a:latin typeface="+mj-ea"/>
                <a:ea typeface="+mj-ea"/>
              </a:rPr>
              <a:t>z</a:t>
            </a:r>
            <a:endParaRPr lang="ko-KR" altLang="en-US" sz="9600" b="1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76F14-9292-D0C9-4BEC-700E3113E2F2}"/>
              </a:ext>
            </a:extLst>
          </p:cNvPr>
          <p:cNvSpPr txBox="1"/>
          <p:nvPr/>
        </p:nvSpPr>
        <p:spPr>
          <a:xfrm>
            <a:off x="1768868" y="2516565"/>
            <a:ext cx="3682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spc="300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5400" b="1" spc="300" dirty="0" err="1" smtClean="0">
                <a:solidFill>
                  <a:schemeClr val="bg1"/>
                </a:solidFill>
                <a:latin typeface="+mj-ea"/>
                <a:ea typeface="+mj-ea"/>
              </a:rPr>
              <a:t>에이</a:t>
            </a:r>
            <a:r>
              <a:rPr lang="ko-KR" altLang="en-US" sz="5400" b="1" spc="300" dirty="0" err="1" smtClean="0">
                <a:solidFill>
                  <a:srgbClr val="FFC000"/>
                </a:solidFill>
                <a:latin typeface="+mj-ea"/>
                <a:ea typeface="+mj-ea"/>
              </a:rPr>
              <a:t>북</a:t>
            </a:r>
            <a:r>
              <a:rPr lang="ko-KR" altLang="en-US" sz="5400" b="1" spc="300" dirty="0" err="1" smtClean="0">
                <a:solidFill>
                  <a:schemeClr val="bg1"/>
                </a:solidFill>
                <a:latin typeface="+mj-ea"/>
                <a:ea typeface="+mj-ea"/>
              </a:rPr>
              <a:t>즈</a:t>
            </a:r>
            <a:r>
              <a:rPr lang="en-US" altLang="ko-KR" sz="5400" b="1" spc="300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5400" b="1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E7A706-410A-A080-2C94-52C2F14F8EC9}"/>
              </a:ext>
            </a:extLst>
          </p:cNvPr>
          <p:cNvSpPr txBox="1"/>
          <p:nvPr/>
        </p:nvSpPr>
        <p:spPr>
          <a:xfrm>
            <a:off x="7970871" y="6184295"/>
            <a:ext cx="413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조웅재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유민석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이준영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최승현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70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1" b="12606"/>
          <a:stretch/>
        </p:blipFill>
        <p:spPr>
          <a:xfrm>
            <a:off x="1524490" y="514080"/>
            <a:ext cx="9223477" cy="5554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635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기술 </a:t>
            </a:r>
            <a:r>
              <a:rPr lang="ko-KR" altLang="en-US" sz="2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스텍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1089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9688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참고 사이트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FAE829-1727-CC14-F1BC-C232F6BAC11A}"/>
              </a:ext>
            </a:extLst>
          </p:cNvPr>
          <p:cNvSpPr txBox="1"/>
          <p:nvPr/>
        </p:nvSpPr>
        <p:spPr>
          <a:xfrm>
            <a:off x="2232484" y="5282263"/>
            <a:ext cx="1361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Goodreads</a:t>
            </a:r>
          </a:p>
          <a:p>
            <a:pPr algn="ctr"/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6E8AA3-4686-7B52-226C-24B47FD7938D}"/>
              </a:ext>
            </a:extLst>
          </p:cNvPr>
          <p:cNvSpPr txBox="1"/>
          <p:nvPr/>
        </p:nvSpPr>
        <p:spPr>
          <a:xfrm>
            <a:off x="8404091" y="5282263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북적북적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2C08397-7301-B4CB-04C9-4D7D7459B73B}"/>
              </a:ext>
            </a:extLst>
          </p:cNvPr>
          <p:cNvCxnSpPr>
            <a:cxnSpLocks/>
          </p:cNvCxnSpPr>
          <p:nvPr/>
        </p:nvCxnSpPr>
        <p:spPr>
          <a:xfrm>
            <a:off x="2000050" y="569296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3277BF0-6000-9B6E-DDC7-B93349B1EE43}"/>
              </a:ext>
            </a:extLst>
          </p:cNvPr>
          <p:cNvCxnSpPr>
            <a:cxnSpLocks/>
          </p:cNvCxnSpPr>
          <p:nvPr/>
        </p:nvCxnSpPr>
        <p:spPr>
          <a:xfrm>
            <a:off x="8035400" y="565159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7233" y="1320806"/>
            <a:ext cx="5773292" cy="33558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80" y="1320807"/>
            <a:ext cx="5276851" cy="325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2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36722" y="2656870"/>
            <a:ext cx="1518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4329334" y="3241645"/>
            <a:ext cx="35333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역할 분담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319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635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역할 분담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64615"/>
              </p:ext>
            </p:extLst>
          </p:nvPr>
        </p:nvGraphicFramePr>
        <p:xfrm>
          <a:off x="567318" y="1123949"/>
          <a:ext cx="10786482" cy="440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207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722947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조웅재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Admin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memo, challenge mode,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페이지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반응형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CSS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유민석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Member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CRUD, Board,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 인증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 업로드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이준영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Book, Bookshelves,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도서 검색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API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연동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최승현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Review, Comment,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Security,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oauth2,</a:t>
                      </a:r>
                    </a:p>
                    <a:p>
                      <a:pPr marL="177800" lvl="1" indent="0" algn="l" latinLnBrk="1"/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소셜 로그인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구글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네이버 카카오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),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Docker, AWS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8961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67318" y="2057400"/>
            <a:ext cx="10786482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42064" y="170630"/>
            <a:ext cx="19688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페이지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468" y="818796"/>
            <a:ext cx="8781544" cy="580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3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42064" y="54544"/>
            <a:ext cx="12939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ADMIN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https://cdn.discordapp.com/attachments/1199146775546699797/1225424966875480125/80d30f33bac75697.png?ex=662114ef&amp;is=660e9fef&amp;hm=707e6560d0fd63ad3ec7009a3b05d285d79f804f6d7d28a90e4b594688e9fea8&amp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58" y="1019807"/>
            <a:ext cx="6362716" cy="184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238107" y="762094"/>
            <a:ext cx="17299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유저 관리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306047" y="3591859"/>
            <a:ext cx="4567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페이지 슬라이더 사진 변경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42064" y="2885534"/>
            <a:ext cx="52052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+ </a:t>
            </a:r>
            <a:r>
              <a:rPr lang="ko-KR" altLang="en-US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페이징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처리 </a:t>
            </a:r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유저 더미 데이터 생성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800" y="2968810"/>
            <a:ext cx="4554361" cy="30432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4502090" y="4605083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슬라이더 사진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화살표 연결선 6"/>
          <p:cNvCxnSpPr>
            <a:stCxn id="15" idx="3"/>
          </p:cNvCxnSpPr>
          <p:nvPr/>
        </p:nvCxnSpPr>
        <p:spPr>
          <a:xfrm flipV="1">
            <a:off x="5989998" y="4421552"/>
            <a:ext cx="948802" cy="35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847064" y="4321152"/>
            <a:ext cx="229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-&gt;1280 x 400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px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제한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624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42064" y="63318"/>
            <a:ext cx="12282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MEMO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1927"/>
          <a:stretch/>
        </p:blipFill>
        <p:spPr>
          <a:xfrm>
            <a:off x="1275464" y="1516316"/>
            <a:ext cx="4943475" cy="314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4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6629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Challenge mode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74" y="1200149"/>
            <a:ext cx="2549423" cy="4657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1821491" y="609086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북적북적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365" y="1560784"/>
            <a:ext cx="6844377" cy="2473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417060" y="4427274"/>
            <a:ext cx="1448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Goodreads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5562989" y="5601073"/>
            <a:ext cx="4543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=&gt;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사용자들에게 독서 습관 형성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544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635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역할 분담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7318" y="1123949"/>
          <a:ext cx="10786482" cy="440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207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722947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조웅재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Admin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memo, challenge mode,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페이지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반응형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CSS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유민석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Member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CRUD, Board,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 인증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 업로드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이준영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Book, Bookshelves,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도서 검색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API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연동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최승현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Review, Comment,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Security,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oauth2,</a:t>
                      </a:r>
                    </a:p>
                    <a:p>
                      <a:pPr marL="177800" lvl="1" indent="0" algn="l" latinLnBrk="1"/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소셜 로그인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구글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네이버 카카오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),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Docker, AWS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8961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67318" y="2943224"/>
            <a:ext cx="10786482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44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36663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Member CRUD(</a:t>
            </a:r>
            <a:r>
              <a:rPr lang="ko-KR" altLang="en-US" sz="2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유민석</a:t>
            </a:r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34" y="2590087"/>
            <a:ext cx="3429000" cy="22669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286" y="2775824"/>
            <a:ext cx="2790825" cy="18954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17" y="2628187"/>
            <a:ext cx="3324225" cy="219075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916" y="1159685"/>
            <a:ext cx="24098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9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유기적 모서리 셰이프">
            <a:extLst>
              <a:ext uri="{FF2B5EF4-FFF2-40B4-BE49-F238E27FC236}">
                <a16:creationId xmlns:a16="http://schemas.microsoft.com/office/drawing/2014/main" id="{BDE2F540-6387-875D-4839-38969D21C825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620000" y="2570"/>
            <a:ext cx="4572000" cy="4572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9D40EE3-3EA3-E3A6-0FCD-A0FA3693A0E4}"/>
              </a:ext>
            </a:extLst>
          </p:cNvPr>
          <p:cNvGrpSpPr/>
          <p:nvPr/>
        </p:nvGrpSpPr>
        <p:grpSpPr>
          <a:xfrm>
            <a:off x="5815948" y="765176"/>
            <a:ext cx="5855351" cy="5254624"/>
            <a:chOff x="5168900" y="358776"/>
            <a:chExt cx="6731000" cy="604043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861DAC4-F047-17AF-EE0F-1166A47B233E}"/>
                </a:ext>
              </a:extLst>
            </p:cNvPr>
            <p:cNvSpPr/>
            <p:nvPr/>
          </p:nvSpPr>
          <p:spPr>
            <a:xfrm>
              <a:off x="5473700" y="811212"/>
              <a:ext cx="6426200" cy="5588000"/>
            </a:xfrm>
            <a:prstGeom prst="roundRect">
              <a:avLst>
                <a:gd name="adj" fmla="val 25768"/>
              </a:avLst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D05FB67-5CEA-ED7E-69BA-508B8F694C10}"/>
                </a:ext>
              </a:extLst>
            </p:cNvPr>
            <p:cNvSpPr/>
            <p:nvPr/>
          </p:nvSpPr>
          <p:spPr>
            <a:xfrm>
              <a:off x="5168900" y="358776"/>
              <a:ext cx="6426200" cy="5588000"/>
            </a:xfrm>
            <a:prstGeom prst="roundRect">
              <a:avLst>
                <a:gd name="adj" fmla="val 25768"/>
              </a:avLst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C7EA22F-98A1-C6F0-C84C-D58A3397C6ED}"/>
                </a:ext>
              </a:extLst>
            </p:cNvPr>
            <p:cNvSpPr/>
            <p:nvPr/>
          </p:nvSpPr>
          <p:spPr>
            <a:xfrm>
              <a:off x="5473700" y="711200"/>
              <a:ext cx="6426200" cy="5588000"/>
            </a:xfrm>
            <a:custGeom>
              <a:avLst/>
              <a:gdLst>
                <a:gd name="connsiteX0" fmla="*/ 0 w 6426200"/>
                <a:gd name="connsiteY0" fmla="*/ 1439916 h 5588000"/>
                <a:gd name="connsiteX1" fmla="*/ 1439916 w 6426200"/>
                <a:gd name="connsiteY1" fmla="*/ 0 h 5588000"/>
                <a:gd name="connsiteX2" fmla="*/ 2066441 w 6426200"/>
                <a:gd name="connsiteY2" fmla="*/ 0 h 5588000"/>
                <a:gd name="connsiteX3" fmla="*/ 2586575 w 6426200"/>
                <a:gd name="connsiteY3" fmla="*/ 0 h 5588000"/>
                <a:gd name="connsiteX4" fmla="*/ 3248564 w 6426200"/>
                <a:gd name="connsiteY4" fmla="*/ 0 h 5588000"/>
                <a:gd name="connsiteX5" fmla="*/ 3804161 w 6426200"/>
                <a:gd name="connsiteY5" fmla="*/ 0 h 5588000"/>
                <a:gd name="connsiteX6" fmla="*/ 4324295 w 6426200"/>
                <a:gd name="connsiteY6" fmla="*/ 0 h 5588000"/>
                <a:gd name="connsiteX7" fmla="*/ 4986284 w 6426200"/>
                <a:gd name="connsiteY7" fmla="*/ 0 h 5588000"/>
                <a:gd name="connsiteX8" fmla="*/ 6426200 w 6426200"/>
                <a:gd name="connsiteY8" fmla="*/ 1439916 h 5588000"/>
                <a:gd name="connsiteX9" fmla="*/ 6426200 w 6426200"/>
                <a:gd name="connsiteY9" fmla="*/ 2089876 h 5588000"/>
                <a:gd name="connsiteX10" fmla="*/ 6426200 w 6426200"/>
                <a:gd name="connsiteY10" fmla="*/ 2712755 h 5588000"/>
                <a:gd name="connsiteX11" fmla="*/ 6426200 w 6426200"/>
                <a:gd name="connsiteY11" fmla="*/ 3389797 h 5588000"/>
                <a:gd name="connsiteX12" fmla="*/ 6426200 w 6426200"/>
                <a:gd name="connsiteY12" fmla="*/ 4148084 h 5588000"/>
                <a:gd name="connsiteX13" fmla="*/ 4986284 w 6426200"/>
                <a:gd name="connsiteY13" fmla="*/ 5588000 h 5588000"/>
                <a:gd name="connsiteX14" fmla="*/ 4466150 w 6426200"/>
                <a:gd name="connsiteY14" fmla="*/ 5588000 h 5588000"/>
                <a:gd name="connsiteX15" fmla="*/ 3910552 w 6426200"/>
                <a:gd name="connsiteY15" fmla="*/ 5588000 h 5588000"/>
                <a:gd name="connsiteX16" fmla="*/ 3354955 w 6426200"/>
                <a:gd name="connsiteY16" fmla="*/ 5588000 h 5588000"/>
                <a:gd name="connsiteX17" fmla="*/ 2799357 w 6426200"/>
                <a:gd name="connsiteY17" fmla="*/ 5588000 h 5588000"/>
                <a:gd name="connsiteX18" fmla="*/ 2243759 w 6426200"/>
                <a:gd name="connsiteY18" fmla="*/ 5588000 h 5588000"/>
                <a:gd name="connsiteX19" fmla="*/ 1439916 w 6426200"/>
                <a:gd name="connsiteY19" fmla="*/ 5588000 h 5588000"/>
                <a:gd name="connsiteX20" fmla="*/ 0 w 6426200"/>
                <a:gd name="connsiteY20" fmla="*/ 4148084 h 5588000"/>
                <a:gd name="connsiteX21" fmla="*/ 0 w 6426200"/>
                <a:gd name="connsiteY21" fmla="*/ 3498124 h 5588000"/>
                <a:gd name="connsiteX22" fmla="*/ 0 w 6426200"/>
                <a:gd name="connsiteY22" fmla="*/ 2875245 h 5588000"/>
                <a:gd name="connsiteX23" fmla="*/ 0 w 6426200"/>
                <a:gd name="connsiteY23" fmla="*/ 2225285 h 5588000"/>
                <a:gd name="connsiteX24" fmla="*/ 0 w 6426200"/>
                <a:gd name="connsiteY24" fmla="*/ 1439916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26200" h="5588000" extrusionOk="0">
                  <a:moveTo>
                    <a:pt x="0" y="1439916"/>
                  </a:moveTo>
                  <a:cubicBezTo>
                    <a:pt x="-110818" y="538462"/>
                    <a:pt x="595571" y="41768"/>
                    <a:pt x="1439916" y="0"/>
                  </a:cubicBezTo>
                  <a:cubicBezTo>
                    <a:pt x="1728968" y="-12609"/>
                    <a:pt x="1753893" y="-6257"/>
                    <a:pt x="2066441" y="0"/>
                  </a:cubicBezTo>
                  <a:cubicBezTo>
                    <a:pt x="2378990" y="6257"/>
                    <a:pt x="2391697" y="19240"/>
                    <a:pt x="2586575" y="0"/>
                  </a:cubicBezTo>
                  <a:cubicBezTo>
                    <a:pt x="2781453" y="-19240"/>
                    <a:pt x="3064823" y="-11273"/>
                    <a:pt x="3248564" y="0"/>
                  </a:cubicBezTo>
                  <a:cubicBezTo>
                    <a:pt x="3432305" y="11273"/>
                    <a:pt x="3537795" y="-945"/>
                    <a:pt x="3804161" y="0"/>
                  </a:cubicBezTo>
                  <a:cubicBezTo>
                    <a:pt x="4070527" y="945"/>
                    <a:pt x="4128047" y="291"/>
                    <a:pt x="4324295" y="0"/>
                  </a:cubicBezTo>
                  <a:cubicBezTo>
                    <a:pt x="4520543" y="-291"/>
                    <a:pt x="4843167" y="7048"/>
                    <a:pt x="4986284" y="0"/>
                  </a:cubicBezTo>
                  <a:cubicBezTo>
                    <a:pt x="5694275" y="12909"/>
                    <a:pt x="6451090" y="588574"/>
                    <a:pt x="6426200" y="1439916"/>
                  </a:cubicBezTo>
                  <a:cubicBezTo>
                    <a:pt x="6432535" y="1573560"/>
                    <a:pt x="6447314" y="1831522"/>
                    <a:pt x="6426200" y="2089876"/>
                  </a:cubicBezTo>
                  <a:cubicBezTo>
                    <a:pt x="6405086" y="2348230"/>
                    <a:pt x="6440867" y="2542821"/>
                    <a:pt x="6426200" y="2712755"/>
                  </a:cubicBezTo>
                  <a:cubicBezTo>
                    <a:pt x="6411533" y="2882689"/>
                    <a:pt x="6433179" y="3242059"/>
                    <a:pt x="6426200" y="3389797"/>
                  </a:cubicBezTo>
                  <a:cubicBezTo>
                    <a:pt x="6419221" y="3537535"/>
                    <a:pt x="6391847" y="3845056"/>
                    <a:pt x="6426200" y="4148084"/>
                  </a:cubicBezTo>
                  <a:cubicBezTo>
                    <a:pt x="6531502" y="5027834"/>
                    <a:pt x="5748027" y="5638674"/>
                    <a:pt x="4986284" y="5588000"/>
                  </a:cubicBezTo>
                  <a:cubicBezTo>
                    <a:pt x="4813153" y="5587642"/>
                    <a:pt x="4661177" y="5601257"/>
                    <a:pt x="4466150" y="5588000"/>
                  </a:cubicBezTo>
                  <a:cubicBezTo>
                    <a:pt x="4271123" y="5574743"/>
                    <a:pt x="4163724" y="5573998"/>
                    <a:pt x="3910552" y="5588000"/>
                  </a:cubicBezTo>
                  <a:cubicBezTo>
                    <a:pt x="3657380" y="5602002"/>
                    <a:pt x="3525071" y="5594305"/>
                    <a:pt x="3354955" y="5588000"/>
                  </a:cubicBezTo>
                  <a:cubicBezTo>
                    <a:pt x="3184839" y="5581695"/>
                    <a:pt x="2958971" y="5611381"/>
                    <a:pt x="2799357" y="5588000"/>
                  </a:cubicBezTo>
                  <a:cubicBezTo>
                    <a:pt x="2639743" y="5564619"/>
                    <a:pt x="2516600" y="5579861"/>
                    <a:pt x="2243759" y="5588000"/>
                  </a:cubicBezTo>
                  <a:cubicBezTo>
                    <a:pt x="1970918" y="5596139"/>
                    <a:pt x="1638896" y="5583221"/>
                    <a:pt x="1439916" y="5588000"/>
                  </a:cubicBezTo>
                  <a:cubicBezTo>
                    <a:pt x="814994" y="5663908"/>
                    <a:pt x="108217" y="5029871"/>
                    <a:pt x="0" y="4148084"/>
                  </a:cubicBezTo>
                  <a:cubicBezTo>
                    <a:pt x="-32333" y="3974823"/>
                    <a:pt x="13221" y="3675330"/>
                    <a:pt x="0" y="3498124"/>
                  </a:cubicBezTo>
                  <a:cubicBezTo>
                    <a:pt x="-13221" y="3320918"/>
                    <a:pt x="21275" y="3041110"/>
                    <a:pt x="0" y="2875245"/>
                  </a:cubicBezTo>
                  <a:cubicBezTo>
                    <a:pt x="-21275" y="2709380"/>
                    <a:pt x="-4294" y="2380792"/>
                    <a:pt x="0" y="2225285"/>
                  </a:cubicBezTo>
                  <a:cubicBezTo>
                    <a:pt x="4294" y="2069778"/>
                    <a:pt x="-1363" y="1790774"/>
                    <a:pt x="0" y="143991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4114996770">
                    <a:prstGeom prst="roundRect">
                      <a:avLst>
                        <a:gd name="adj" fmla="val 2576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그림자, 색조와 음영, 창문, 블라인드이(가) 표시된 사진&#10;&#10;자동 생성된 설명">
              <a:extLst>
                <a:ext uri="{FF2B5EF4-FFF2-40B4-BE49-F238E27FC236}">
                  <a16:creationId xmlns:a16="http://schemas.microsoft.com/office/drawing/2014/main" id="{815F4FAC-ECF5-AD1E-CE39-5CC9945B0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35600" y="558800"/>
              <a:ext cx="6426200" cy="5588000"/>
            </a:xfrm>
            <a:prstGeom prst="roundRect">
              <a:avLst>
                <a:gd name="adj" fmla="val 25353"/>
              </a:avLst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F05431B-A5AA-23AE-5282-FC14BF85FDCB}"/>
                </a:ext>
              </a:extLst>
            </p:cNvPr>
            <p:cNvSpPr/>
            <p:nvPr/>
          </p:nvSpPr>
          <p:spPr>
            <a:xfrm>
              <a:off x="5168900" y="458788"/>
              <a:ext cx="6426200" cy="5588000"/>
            </a:xfrm>
            <a:custGeom>
              <a:avLst/>
              <a:gdLst>
                <a:gd name="connsiteX0" fmla="*/ 0 w 6426200"/>
                <a:gd name="connsiteY0" fmla="*/ 1439916 h 5588000"/>
                <a:gd name="connsiteX1" fmla="*/ 1439916 w 6426200"/>
                <a:gd name="connsiteY1" fmla="*/ 0 h 5588000"/>
                <a:gd name="connsiteX2" fmla="*/ 2066441 w 6426200"/>
                <a:gd name="connsiteY2" fmla="*/ 0 h 5588000"/>
                <a:gd name="connsiteX3" fmla="*/ 2586575 w 6426200"/>
                <a:gd name="connsiteY3" fmla="*/ 0 h 5588000"/>
                <a:gd name="connsiteX4" fmla="*/ 3248564 w 6426200"/>
                <a:gd name="connsiteY4" fmla="*/ 0 h 5588000"/>
                <a:gd name="connsiteX5" fmla="*/ 3804161 w 6426200"/>
                <a:gd name="connsiteY5" fmla="*/ 0 h 5588000"/>
                <a:gd name="connsiteX6" fmla="*/ 4324295 w 6426200"/>
                <a:gd name="connsiteY6" fmla="*/ 0 h 5588000"/>
                <a:gd name="connsiteX7" fmla="*/ 4986284 w 6426200"/>
                <a:gd name="connsiteY7" fmla="*/ 0 h 5588000"/>
                <a:gd name="connsiteX8" fmla="*/ 6426200 w 6426200"/>
                <a:gd name="connsiteY8" fmla="*/ 1439916 h 5588000"/>
                <a:gd name="connsiteX9" fmla="*/ 6426200 w 6426200"/>
                <a:gd name="connsiteY9" fmla="*/ 2089876 h 5588000"/>
                <a:gd name="connsiteX10" fmla="*/ 6426200 w 6426200"/>
                <a:gd name="connsiteY10" fmla="*/ 2712755 h 5588000"/>
                <a:gd name="connsiteX11" fmla="*/ 6426200 w 6426200"/>
                <a:gd name="connsiteY11" fmla="*/ 3389797 h 5588000"/>
                <a:gd name="connsiteX12" fmla="*/ 6426200 w 6426200"/>
                <a:gd name="connsiteY12" fmla="*/ 4148084 h 5588000"/>
                <a:gd name="connsiteX13" fmla="*/ 4986284 w 6426200"/>
                <a:gd name="connsiteY13" fmla="*/ 5588000 h 5588000"/>
                <a:gd name="connsiteX14" fmla="*/ 4466150 w 6426200"/>
                <a:gd name="connsiteY14" fmla="*/ 5588000 h 5588000"/>
                <a:gd name="connsiteX15" fmla="*/ 3910552 w 6426200"/>
                <a:gd name="connsiteY15" fmla="*/ 5588000 h 5588000"/>
                <a:gd name="connsiteX16" fmla="*/ 3354955 w 6426200"/>
                <a:gd name="connsiteY16" fmla="*/ 5588000 h 5588000"/>
                <a:gd name="connsiteX17" fmla="*/ 2799357 w 6426200"/>
                <a:gd name="connsiteY17" fmla="*/ 5588000 h 5588000"/>
                <a:gd name="connsiteX18" fmla="*/ 2243759 w 6426200"/>
                <a:gd name="connsiteY18" fmla="*/ 5588000 h 5588000"/>
                <a:gd name="connsiteX19" fmla="*/ 1439916 w 6426200"/>
                <a:gd name="connsiteY19" fmla="*/ 5588000 h 5588000"/>
                <a:gd name="connsiteX20" fmla="*/ 0 w 6426200"/>
                <a:gd name="connsiteY20" fmla="*/ 4148084 h 5588000"/>
                <a:gd name="connsiteX21" fmla="*/ 0 w 6426200"/>
                <a:gd name="connsiteY21" fmla="*/ 3498124 h 5588000"/>
                <a:gd name="connsiteX22" fmla="*/ 0 w 6426200"/>
                <a:gd name="connsiteY22" fmla="*/ 2875245 h 5588000"/>
                <a:gd name="connsiteX23" fmla="*/ 0 w 6426200"/>
                <a:gd name="connsiteY23" fmla="*/ 2225285 h 5588000"/>
                <a:gd name="connsiteX24" fmla="*/ 0 w 6426200"/>
                <a:gd name="connsiteY24" fmla="*/ 1439916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26200" h="5588000" extrusionOk="0">
                  <a:moveTo>
                    <a:pt x="0" y="1439916"/>
                  </a:moveTo>
                  <a:cubicBezTo>
                    <a:pt x="-110818" y="538462"/>
                    <a:pt x="595571" y="41768"/>
                    <a:pt x="1439916" y="0"/>
                  </a:cubicBezTo>
                  <a:cubicBezTo>
                    <a:pt x="1728968" y="-12609"/>
                    <a:pt x="1753893" y="-6257"/>
                    <a:pt x="2066441" y="0"/>
                  </a:cubicBezTo>
                  <a:cubicBezTo>
                    <a:pt x="2378990" y="6257"/>
                    <a:pt x="2391697" y="19240"/>
                    <a:pt x="2586575" y="0"/>
                  </a:cubicBezTo>
                  <a:cubicBezTo>
                    <a:pt x="2781453" y="-19240"/>
                    <a:pt x="3064823" y="-11273"/>
                    <a:pt x="3248564" y="0"/>
                  </a:cubicBezTo>
                  <a:cubicBezTo>
                    <a:pt x="3432305" y="11273"/>
                    <a:pt x="3537795" y="-945"/>
                    <a:pt x="3804161" y="0"/>
                  </a:cubicBezTo>
                  <a:cubicBezTo>
                    <a:pt x="4070527" y="945"/>
                    <a:pt x="4128047" y="291"/>
                    <a:pt x="4324295" y="0"/>
                  </a:cubicBezTo>
                  <a:cubicBezTo>
                    <a:pt x="4520543" y="-291"/>
                    <a:pt x="4843167" y="7048"/>
                    <a:pt x="4986284" y="0"/>
                  </a:cubicBezTo>
                  <a:cubicBezTo>
                    <a:pt x="5694275" y="12909"/>
                    <a:pt x="6451090" y="588574"/>
                    <a:pt x="6426200" y="1439916"/>
                  </a:cubicBezTo>
                  <a:cubicBezTo>
                    <a:pt x="6432535" y="1573560"/>
                    <a:pt x="6447314" y="1831522"/>
                    <a:pt x="6426200" y="2089876"/>
                  </a:cubicBezTo>
                  <a:cubicBezTo>
                    <a:pt x="6405086" y="2348230"/>
                    <a:pt x="6440867" y="2542821"/>
                    <a:pt x="6426200" y="2712755"/>
                  </a:cubicBezTo>
                  <a:cubicBezTo>
                    <a:pt x="6411533" y="2882689"/>
                    <a:pt x="6433179" y="3242059"/>
                    <a:pt x="6426200" y="3389797"/>
                  </a:cubicBezTo>
                  <a:cubicBezTo>
                    <a:pt x="6419221" y="3537535"/>
                    <a:pt x="6391847" y="3845056"/>
                    <a:pt x="6426200" y="4148084"/>
                  </a:cubicBezTo>
                  <a:cubicBezTo>
                    <a:pt x="6531502" y="5027834"/>
                    <a:pt x="5748027" y="5638674"/>
                    <a:pt x="4986284" y="5588000"/>
                  </a:cubicBezTo>
                  <a:cubicBezTo>
                    <a:pt x="4813153" y="5587642"/>
                    <a:pt x="4661177" y="5601257"/>
                    <a:pt x="4466150" y="5588000"/>
                  </a:cubicBezTo>
                  <a:cubicBezTo>
                    <a:pt x="4271123" y="5574743"/>
                    <a:pt x="4163724" y="5573998"/>
                    <a:pt x="3910552" y="5588000"/>
                  </a:cubicBezTo>
                  <a:cubicBezTo>
                    <a:pt x="3657380" y="5602002"/>
                    <a:pt x="3525071" y="5594305"/>
                    <a:pt x="3354955" y="5588000"/>
                  </a:cubicBezTo>
                  <a:cubicBezTo>
                    <a:pt x="3184839" y="5581695"/>
                    <a:pt x="2958971" y="5611381"/>
                    <a:pt x="2799357" y="5588000"/>
                  </a:cubicBezTo>
                  <a:cubicBezTo>
                    <a:pt x="2639743" y="5564619"/>
                    <a:pt x="2516600" y="5579861"/>
                    <a:pt x="2243759" y="5588000"/>
                  </a:cubicBezTo>
                  <a:cubicBezTo>
                    <a:pt x="1970918" y="5596139"/>
                    <a:pt x="1638896" y="5583221"/>
                    <a:pt x="1439916" y="5588000"/>
                  </a:cubicBezTo>
                  <a:cubicBezTo>
                    <a:pt x="814994" y="5663908"/>
                    <a:pt x="108217" y="5029871"/>
                    <a:pt x="0" y="4148084"/>
                  </a:cubicBezTo>
                  <a:cubicBezTo>
                    <a:pt x="-32333" y="3974823"/>
                    <a:pt x="13221" y="3675330"/>
                    <a:pt x="0" y="3498124"/>
                  </a:cubicBezTo>
                  <a:cubicBezTo>
                    <a:pt x="-13221" y="3320918"/>
                    <a:pt x="21275" y="3041110"/>
                    <a:pt x="0" y="2875245"/>
                  </a:cubicBezTo>
                  <a:cubicBezTo>
                    <a:pt x="-21275" y="2709380"/>
                    <a:pt x="-4294" y="2380792"/>
                    <a:pt x="0" y="2225285"/>
                  </a:cubicBezTo>
                  <a:cubicBezTo>
                    <a:pt x="4294" y="2069778"/>
                    <a:pt x="-1363" y="1790774"/>
                    <a:pt x="0" y="143991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4114996770">
                    <a:prstGeom prst="roundRect">
                      <a:avLst>
                        <a:gd name="adj" fmla="val 2576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D43A67-E7C6-508B-4B2E-BA77A9927CFF}"/>
              </a:ext>
            </a:extLst>
          </p:cNvPr>
          <p:cNvSpPr txBox="1"/>
          <p:nvPr/>
        </p:nvSpPr>
        <p:spPr>
          <a:xfrm>
            <a:off x="553845" y="533023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Table of Contents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5F6B8F3-D0FC-C487-6EE4-A2AA5898A7BC}"/>
              </a:ext>
            </a:extLst>
          </p:cNvPr>
          <p:cNvGrpSpPr/>
          <p:nvPr/>
        </p:nvGrpSpPr>
        <p:grpSpPr>
          <a:xfrm>
            <a:off x="1281148" y="2288570"/>
            <a:ext cx="3099117" cy="3089773"/>
            <a:chOff x="1166848" y="2047270"/>
            <a:chExt cx="3099117" cy="30897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F3F1CD3-17CA-BA0D-8645-601AB670173F}"/>
                </a:ext>
              </a:extLst>
            </p:cNvPr>
            <p:cNvGrpSpPr/>
            <p:nvPr/>
          </p:nvGrpSpPr>
          <p:grpSpPr>
            <a:xfrm>
              <a:off x="1166848" y="2047270"/>
              <a:ext cx="3099117" cy="461665"/>
              <a:chOff x="1281148" y="2250470"/>
              <a:chExt cx="3099117" cy="46166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F9A32C-3CBD-AD40-A879-39749958FCF5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19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1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E7A706-410A-A080-2C94-52C2F14F8EC9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2133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프로젝트 개요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403130C-81B4-8B98-6A19-50F3BB0C7232}"/>
                </a:ext>
              </a:extLst>
            </p:cNvPr>
            <p:cNvGrpSpPr/>
            <p:nvPr/>
          </p:nvGrpSpPr>
          <p:grpSpPr>
            <a:xfrm>
              <a:off x="1166848" y="2923306"/>
              <a:ext cx="3099117" cy="461665"/>
              <a:chOff x="1281148" y="2250470"/>
              <a:chExt cx="3099117" cy="46166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FA636C-A02C-FD14-3E71-04356F3478E1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77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2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674790-1B63-42E1-EC66-FA852A64E371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2133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프로젝트 설계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5EAC6F-1E15-B3FB-DBAD-94B29653C6E9}"/>
                </a:ext>
              </a:extLst>
            </p:cNvPr>
            <p:cNvGrpSpPr/>
            <p:nvPr/>
          </p:nvGrpSpPr>
          <p:grpSpPr>
            <a:xfrm>
              <a:off x="1166848" y="3799342"/>
              <a:ext cx="2483563" cy="461665"/>
              <a:chOff x="1281148" y="2250470"/>
              <a:chExt cx="2483563" cy="4616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356D07-35B1-CDA3-8F81-BB9422905A5A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866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3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D1CF11-EC0B-F531-BE37-2547655887CD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151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역할 분담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CBA1B0-0EDF-7216-18D8-76C4811D507D}"/>
                </a:ext>
              </a:extLst>
            </p:cNvPr>
            <p:cNvSpPr txBox="1"/>
            <p:nvPr/>
          </p:nvSpPr>
          <p:spPr>
            <a:xfrm>
              <a:off x="2132047" y="4675378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B0864D-4BF4-3E2A-9C75-1EBB2282A79A}"/>
              </a:ext>
            </a:extLst>
          </p:cNvPr>
          <p:cNvSpPr/>
          <p:nvPr/>
        </p:nvSpPr>
        <p:spPr>
          <a:xfrm flipV="1">
            <a:off x="577692" y="1135894"/>
            <a:ext cx="2471544" cy="45719"/>
          </a:xfrm>
          <a:custGeom>
            <a:avLst/>
            <a:gdLst>
              <a:gd name="connsiteX0" fmla="*/ 0 w 2471544"/>
              <a:gd name="connsiteY0" fmla="*/ 0 h 45719"/>
              <a:gd name="connsiteX1" fmla="*/ 444878 w 2471544"/>
              <a:gd name="connsiteY1" fmla="*/ 0 h 45719"/>
              <a:gd name="connsiteX2" fmla="*/ 889756 w 2471544"/>
              <a:gd name="connsiteY2" fmla="*/ 0 h 45719"/>
              <a:gd name="connsiteX3" fmla="*/ 1309918 w 2471544"/>
              <a:gd name="connsiteY3" fmla="*/ 0 h 45719"/>
              <a:gd name="connsiteX4" fmla="*/ 1754796 w 2471544"/>
              <a:gd name="connsiteY4" fmla="*/ 0 h 45719"/>
              <a:gd name="connsiteX5" fmla="*/ 2471544 w 2471544"/>
              <a:gd name="connsiteY5" fmla="*/ 0 h 45719"/>
              <a:gd name="connsiteX6" fmla="*/ 2471544 w 2471544"/>
              <a:gd name="connsiteY6" fmla="*/ 45719 h 45719"/>
              <a:gd name="connsiteX7" fmla="*/ 1927804 w 2471544"/>
              <a:gd name="connsiteY7" fmla="*/ 45719 h 45719"/>
              <a:gd name="connsiteX8" fmla="*/ 1458211 w 2471544"/>
              <a:gd name="connsiteY8" fmla="*/ 45719 h 45719"/>
              <a:gd name="connsiteX9" fmla="*/ 963902 w 2471544"/>
              <a:gd name="connsiteY9" fmla="*/ 45719 h 45719"/>
              <a:gd name="connsiteX10" fmla="*/ 0 w 2471544"/>
              <a:gd name="connsiteY10" fmla="*/ 45719 h 45719"/>
              <a:gd name="connsiteX11" fmla="*/ 0 w 2471544"/>
              <a:gd name="connsiteY11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71544" h="45719" fill="none" extrusionOk="0">
                <a:moveTo>
                  <a:pt x="0" y="0"/>
                </a:moveTo>
                <a:cubicBezTo>
                  <a:pt x="128902" y="-5388"/>
                  <a:pt x="246966" y="29371"/>
                  <a:pt x="444878" y="0"/>
                </a:cubicBezTo>
                <a:cubicBezTo>
                  <a:pt x="642790" y="-29371"/>
                  <a:pt x="703573" y="44867"/>
                  <a:pt x="889756" y="0"/>
                </a:cubicBezTo>
                <a:cubicBezTo>
                  <a:pt x="1075939" y="-44867"/>
                  <a:pt x="1100869" y="5290"/>
                  <a:pt x="1309918" y="0"/>
                </a:cubicBezTo>
                <a:cubicBezTo>
                  <a:pt x="1518967" y="-5290"/>
                  <a:pt x="1532527" y="49886"/>
                  <a:pt x="1754796" y="0"/>
                </a:cubicBezTo>
                <a:cubicBezTo>
                  <a:pt x="1977065" y="-49886"/>
                  <a:pt x="2314417" y="61026"/>
                  <a:pt x="2471544" y="0"/>
                </a:cubicBezTo>
                <a:cubicBezTo>
                  <a:pt x="2475183" y="12055"/>
                  <a:pt x="2470788" y="35957"/>
                  <a:pt x="2471544" y="45719"/>
                </a:cubicBezTo>
                <a:cubicBezTo>
                  <a:pt x="2298373" y="73609"/>
                  <a:pt x="2139889" y="6298"/>
                  <a:pt x="1927804" y="45719"/>
                </a:cubicBezTo>
                <a:cubicBezTo>
                  <a:pt x="1715719" y="85140"/>
                  <a:pt x="1583971" y="8675"/>
                  <a:pt x="1458211" y="45719"/>
                </a:cubicBezTo>
                <a:cubicBezTo>
                  <a:pt x="1332451" y="82763"/>
                  <a:pt x="1186323" y="16315"/>
                  <a:pt x="963902" y="45719"/>
                </a:cubicBezTo>
                <a:cubicBezTo>
                  <a:pt x="741481" y="75123"/>
                  <a:pt x="209978" y="-32829"/>
                  <a:pt x="0" y="45719"/>
                </a:cubicBezTo>
                <a:cubicBezTo>
                  <a:pt x="-5211" y="27751"/>
                  <a:pt x="2801" y="21546"/>
                  <a:pt x="0" y="0"/>
                </a:cubicBezTo>
                <a:close/>
              </a:path>
              <a:path w="2471544" h="45719" stroke="0" extrusionOk="0">
                <a:moveTo>
                  <a:pt x="0" y="0"/>
                </a:moveTo>
                <a:cubicBezTo>
                  <a:pt x="169183" y="-16847"/>
                  <a:pt x="291546" y="29747"/>
                  <a:pt x="420162" y="0"/>
                </a:cubicBezTo>
                <a:cubicBezTo>
                  <a:pt x="548778" y="-29747"/>
                  <a:pt x="710629" y="10093"/>
                  <a:pt x="865040" y="0"/>
                </a:cubicBezTo>
                <a:cubicBezTo>
                  <a:pt x="1019451" y="-10093"/>
                  <a:pt x="1235412" y="33048"/>
                  <a:pt x="1334634" y="0"/>
                </a:cubicBezTo>
                <a:cubicBezTo>
                  <a:pt x="1433856" y="-33048"/>
                  <a:pt x="1586831" y="35323"/>
                  <a:pt x="1804227" y="0"/>
                </a:cubicBezTo>
                <a:cubicBezTo>
                  <a:pt x="2021623" y="-35323"/>
                  <a:pt x="2180062" y="79134"/>
                  <a:pt x="2471544" y="0"/>
                </a:cubicBezTo>
                <a:cubicBezTo>
                  <a:pt x="2473896" y="16455"/>
                  <a:pt x="2469886" y="33393"/>
                  <a:pt x="2471544" y="45719"/>
                </a:cubicBezTo>
                <a:cubicBezTo>
                  <a:pt x="2255234" y="83945"/>
                  <a:pt x="2149560" y="36684"/>
                  <a:pt x="2001951" y="45719"/>
                </a:cubicBezTo>
                <a:cubicBezTo>
                  <a:pt x="1854342" y="54754"/>
                  <a:pt x="1660133" y="-6480"/>
                  <a:pt x="1557073" y="45719"/>
                </a:cubicBezTo>
                <a:cubicBezTo>
                  <a:pt x="1454013" y="97918"/>
                  <a:pt x="1244439" y="7250"/>
                  <a:pt x="1013333" y="45719"/>
                </a:cubicBezTo>
                <a:cubicBezTo>
                  <a:pt x="782227" y="84188"/>
                  <a:pt x="664532" y="-8462"/>
                  <a:pt x="519024" y="45719"/>
                </a:cubicBezTo>
                <a:cubicBezTo>
                  <a:pt x="373516" y="99900"/>
                  <a:pt x="145019" y="15397"/>
                  <a:pt x="0" y="45719"/>
                </a:cubicBezTo>
                <a:cubicBezTo>
                  <a:pt x="-3323" y="23659"/>
                  <a:pt x="3202" y="9193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71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36663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Member CRUD(</a:t>
            </a:r>
            <a:r>
              <a:rPr lang="ko-KR" altLang="en-US" sz="2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유민석</a:t>
            </a:r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80" y="932846"/>
            <a:ext cx="2247900" cy="828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34" y="3017731"/>
            <a:ext cx="3787839" cy="152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528" y="3017731"/>
            <a:ext cx="2959257" cy="1343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40" y="2604376"/>
            <a:ext cx="27241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9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36663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Member CRUD(</a:t>
            </a:r>
            <a:r>
              <a:rPr lang="ko-KR" altLang="en-US" sz="2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유민석</a:t>
            </a:r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18766A-2EBE-3D57-F43E-0F7FAC0A6B9E}"/>
              </a:ext>
            </a:extLst>
          </p:cNvPr>
          <p:cNvSpPr/>
          <p:nvPr/>
        </p:nvSpPr>
        <p:spPr>
          <a:xfrm>
            <a:off x="3230850" y="1578259"/>
            <a:ext cx="2041451" cy="4135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B9DA34-AD06-CCC1-C021-FCF7F694CF4F}"/>
              </a:ext>
            </a:extLst>
          </p:cNvPr>
          <p:cNvSpPr/>
          <p:nvPr/>
        </p:nvSpPr>
        <p:spPr>
          <a:xfrm>
            <a:off x="3230850" y="1578257"/>
            <a:ext cx="2041451" cy="604280"/>
          </a:xfrm>
          <a:prstGeom prst="rect">
            <a:avLst/>
          </a:prstGeom>
          <a:solidFill>
            <a:srgbClr val="E0D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3E4A39-1FEE-D85E-6CF8-A590191F658C}"/>
              </a:ext>
            </a:extLst>
          </p:cNvPr>
          <p:cNvSpPr/>
          <p:nvPr/>
        </p:nvSpPr>
        <p:spPr>
          <a:xfrm>
            <a:off x="5989408" y="1578259"/>
            <a:ext cx="2041451" cy="4135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6B2C18-ACB0-A204-13B1-C8311A6C4A87}"/>
              </a:ext>
            </a:extLst>
          </p:cNvPr>
          <p:cNvSpPr txBox="1"/>
          <p:nvPr/>
        </p:nvSpPr>
        <p:spPr>
          <a:xfrm>
            <a:off x="3810268" y="169323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 1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221764-37E3-D4A4-EDD6-73F74D0A0AC9}"/>
              </a:ext>
            </a:extLst>
          </p:cNvPr>
          <p:cNvSpPr/>
          <p:nvPr/>
        </p:nvSpPr>
        <p:spPr>
          <a:xfrm>
            <a:off x="5989407" y="1578257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346B9A-5AFD-0138-61F8-B33DC1C6A786}"/>
              </a:ext>
            </a:extLst>
          </p:cNvPr>
          <p:cNvSpPr txBox="1"/>
          <p:nvPr/>
        </p:nvSpPr>
        <p:spPr>
          <a:xfrm>
            <a:off x="6576038" y="1693230"/>
            <a:ext cx="883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 2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4124BB-51C7-4C13-8656-ABEA1513F8B3}"/>
              </a:ext>
            </a:extLst>
          </p:cNvPr>
          <p:cNvSpPr txBox="1"/>
          <p:nvPr/>
        </p:nvSpPr>
        <p:spPr>
          <a:xfrm>
            <a:off x="3400575" y="3133925"/>
            <a:ext cx="1682895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비밀번호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찾기 추가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이메일 인증 넣기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2FA36A-5614-E283-D975-5C66DEAFE7FD}"/>
              </a:ext>
            </a:extLst>
          </p:cNvPr>
          <p:cNvSpPr txBox="1"/>
          <p:nvPr/>
        </p:nvSpPr>
        <p:spPr>
          <a:xfrm>
            <a:off x="6159133" y="3133925"/>
            <a:ext cx="16828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제대로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 들어가는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버그 수정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RegDate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 사라짐 등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..)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DEEA5159-46F5-D5FF-A96D-ED477FE4A8E3}"/>
              </a:ext>
            </a:extLst>
          </p:cNvPr>
          <p:cNvSpPr/>
          <p:nvPr/>
        </p:nvSpPr>
        <p:spPr>
          <a:xfrm rot="5400000">
            <a:off x="5497842" y="3552841"/>
            <a:ext cx="295553" cy="2547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81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32689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Board CRUD(</a:t>
            </a:r>
            <a:r>
              <a:rPr lang="ko-KR" altLang="en-US" sz="2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유민석</a:t>
            </a:r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18766A-2EBE-3D57-F43E-0F7FAC0A6B9E}"/>
              </a:ext>
            </a:extLst>
          </p:cNvPr>
          <p:cNvSpPr/>
          <p:nvPr/>
        </p:nvSpPr>
        <p:spPr>
          <a:xfrm>
            <a:off x="2191759" y="1644761"/>
            <a:ext cx="2041451" cy="4135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B9DA34-AD06-CCC1-C021-FCF7F694CF4F}"/>
              </a:ext>
            </a:extLst>
          </p:cNvPr>
          <p:cNvSpPr/>
          <p:nvPr/>
        </p:nvSpPr>
        <p:spPr>
          <a:xfrm>
            <a:off x="2191759" y="1644759"/>
            <a:ext cx="2041451" cy="604280"/>
          </a:xfrm>
          <a:prstGeom prst="rect">
            <a:avLst/>
          </a:prstGeom>
          <a:solidFill>
            <a:srgbClr val="E0D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13E4A39-1FEE-D85E-6CF8-A590191F658C}"/>
              </a:ext>
            </a:extLst>
          </p:cNvPr>
          <p:cNvSpPr/>
          <p:nvPr/>
        </p:nvSpPr>
        <p:spPr>
          <a:xfrm>
            <a:off x="4950317" y="1644761"/>
            <a:ext cx="2041451" cy="4135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DB17FF-9FF5-1C48-5BC6-FAEE6A176E6F}"/>
              </a:ext>
            </a:extLst>
          </p:cNvPr>
          <p:cNvSpPr/>
          <p:nvPr/>
        </p:nvSpPr>
        <p:spPr>
          <a:xfrm>
            <a:off x="7708875" y="1644761"/>
            <a:ext cx="2041451" cy="4135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B2C18-ACB0-A204-13B1-C8311A6C4A87}"/>
              </a:ext>
            </a:extLst>
          </p:cNvPr>
          <p:cNvSpPr txBox="1"/>
          <p:nvPr/>
        </p:nvSpPr>
        <p:spPr>
          <a:xfrm>
            <a:off x="2771177" y="175973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 1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E221764-37E3-D4A4-EDD6-73F74D0A0AC9}"/>
              </a:ext>
            </a:extLst>
          </p:cNvPr>
          <p:cNvSpPr/>
          <p:nvPr/>
        </p:nvSpPr>
        <p:spPr>
          <a:xfrm>
            <a:off x="4950316" y="1644759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346B9A-5AFD-0138-61F8-B33DC1C6A786}"/>
              </a:ext>
            </a:extLst>
          </p:cNvPr>
          <p:cNvSpPr txBox="1"/>
          <p:nvPr/>
        </p:nvSpPr>
        <p:spPr>
          <a:xfrm>
            <a:off x="5536947" y="1759732"/>
            <a:ext cx="883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 2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6FC522A-E1FC-6028-5C9B-B6BC2C5ECD41}"/>
              </a:ext>
            </a:extLst>
          </p:cNvPr>
          <p:cNvSpPr/>
          <p:nvPr/>
        </p:nvSpPr>
        <p:spPr>
          <a:xfrm>
            <a:off x="7708873" y="1644759"/>
            <a:ext cx="2041451" cy="604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8F7250-4944-CC8F-86A9-6EC7EA8DE0EE}"/>
              </a:ext>
            </a:extLst>
          </p:cNvPr>
          <p:cNvSpPr txBox="1"/>
          <p:nvPr/>
        </p:nvSpPr>
        <p:spPr>
          <a:xfrm>
            <a:off x="8293099" y="1759732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Step 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4124BB-51C7-4C13-8656-ABEA1513F8B3}"/>
              </a:ext>
            </a:extLst>
          </p:cNvPr>
          <p:cNvSpPr txBox="1"/>
          <p:nvPr/>
        </p:nvSpPr>
        <p:spPr>
          <a:xfrm>
            <a:off x="2361484" y="3200427"/>
            <a:ext cx="1682895" cy="833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용도에 맞는 게시판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자유게시판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이벤트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공지사항 등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2FA36A-5614-E283-D975-5C66DEAFE7FD}"/>
              </a:ext>
            </a:extLst>
          </p:cNvPr>
          <p:cNvSpPr txBox="1"/>
          <p:nvPr/>
        </p:nvSpPr>
        <p:spPr>
          <a:xfrm>
            <a:off x="5120042" y="3200427"/>
            <a:ext cx="1682895" cy="833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Controller, Service, Repository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알맞게 코드 작성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D66FCA-9576-9295-66AF-3C5F4184A56E}"/>
              </a:ext>
            </a:extLst>
          </p:cNvPr>
          <p:cNvSpPr txBox="1"/>
          <p:nvPr/>
        </p:nvSpPr>
        <p:spPr>
          <a:xfrm>
            <a:off x="7880768" y="3312605"/>
            <a:ext cx="16976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Member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와의 연동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회원제 게시판 만들기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DEEA5159-46F5-D5FF-A96D-ED477FE4A8E3}"/>
              </a:ext>
            </a:extLst>
          </p:cNvPr>
          <p:cNvSpPr/>
          <p:nvPr/>
        </p:nvSpPr>
        <p:spPr>
          <a:xfrm rot="5400000">
            <a:off x="4458751" y="3619343"/>
            <a:ext cx="295553" cy="2547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1CCB857D-02B2-B5F4-D464-DBD214885918}"/>
              </a:ext>
            </a:extLst>
          </p:cNvPr>
          <p:cNvSpPr/>
          <p:nvPr/>
        </p:nvSpPr>
        <p:spPr>
          <a:xfrm rot="5400000">
            <a:off x="7216675" y="3619343"/>
            <a:ext cx="295553" cy="2547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69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635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역할 분담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7318" y="1123949"/>
          <a:ext cx="10786482" cy="440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207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722947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조웅재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Admin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memo, challenge mode,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페이지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반응형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CSS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유민석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Member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CRUD, Board,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 인증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 업로드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이준영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Book, Bookshelves,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도서 검색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API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연동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최승현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Review, Comment,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Security,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oauth2,</a:t>
                      </a:r>
                    </a:p>
                    <a:p>
                      <a:pPr marL="177800" lvl="1" indent="0" algn="l" latinLnBrk="1"/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소셜 로그인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구글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네이버 카카오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),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Docker, AWS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8961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67318" y="3810000"/>
            <a:ext cx="10786482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6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6633883" y="1945144"/>
            <a:ext cx="51081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알라딘 </a:t>
            </a:r>
            <a:r>
              <a:rPr lang="en-US" altLang="ko-KR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API </a:t>
            </a:r>
            <a:r>
              <a:rPr lang="ko-KR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검색을 통하여 도서책들을 출력하고</a:t>
            </a:r>
            <a:r>
              <a:rPr lang="en-US" altLang="ko-KR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도서책들에 관련된 정보를 사용자들에게 보여줍니다</a:t>
            </a:r>
            <a:r>
              <a:rPr lang="en-US" altLang="ko-KR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ko-KR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28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747247" y="618629"/>
            <a:ext cx="8068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알라딘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API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및 도서 관련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이준영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F9AC9B-0B57-CAB5-4B7D-158D43CAD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23" y="3030070"/>
            <a:ext cx="6110488" cy="35394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611AE0-6775-EAF2-74CA-AE90E0078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176" y="1701976"/>
            <a:ext cx="4727669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9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4606137" y="1945144"/>
            <a:ext cx="71359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검색 후 책 커버를 </a:t>
            </a:r>
            <a:r>
              <a:rPr lang="ko-KR" altLang="en-US" sz="32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클릭시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책에 대한 상세한 정보를 보여주고 </a:t>
            </a:r>
            <a:r>
              <a:rPr lang="ko-KR" altLang="en-US" sz="32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굿리즈를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모티브를 이용하여 </a:t>
            </a:r>
            <a:r>
              <a:rPr lang="en-US" altLang="ko-KR" sz="32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WanToRead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버튼 </a:t>
            </a:r>
            <a:r>
              <a:rPr lang="ko-KR" altLang="en-US" sz="32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클릭시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나의 서재의 등록이 됩니다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747247" y="618629"/>
            <a:ext cx="8068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알라딘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API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및 도서 관련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이준영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6BD8BF-1E0E-6064-56A1-6885CAD1A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56" y="2286000"/>
            <a:ext cx="3972479" cy="4132729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AF6482-5552-0F7A-D0D6-F445B9CEBF31}"/>
              </a:ext>
            </a:extLst>
          </p:cNvPr>
          <p:cNvCxnSpPr>
            <a:cxnSpLocks/>
          </p:cNvCxnSpPr>
          <p:nvPr/>
        </p:nvCxnSpPr>
        <p:spPr>
          <a:xfrm flipV="1">
            <a:off x="3576989" y="3934913"/>
            <a:ext cx="1837765" cy="1156511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7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4615102" y="1945144"/>
            <a:ext cx="71359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나의 서재에서는 내가 등록한 책들을 보여줍니다</a:t>
            </a:r>
            <a:endParaRPr lang="en-US" altLang="ko-KR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747247" y="618629"/>
            <a:ext cx="8068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알라딘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API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및 도서 관련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이준영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79244F-D420-18E9-D5CB-6B85E5995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75" y="3766442"/>
            <a:ext cx="10247049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4615102" y="1945144"/>
            <a:ext cx="7135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나의 서재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부가적인 기능으로는 </a:t>
            </a:r>
            <a:r>
              <a:rPr lang="ko-KR" altLang="en-US" sz="32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책읽기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시작한 날짜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다 읽은 날짜 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목표 </a:t>
            </a:r>
            <a:r>
              <a:rPr lang="ko-KR" altLang="en-US" sz="32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날짜가있습니다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747247" y="618629"/>
            <a:ext cx="8068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알라딘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API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및 도서 관련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이준영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CB6C9F-8465-9CFC-D10F-631A3C3B4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287" y="1628932"/>
            <a:ext cx="2467319" cy="52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6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635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역할 분담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7318" y="1123949"/>
          <a:ext cx="10786482" cy="440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207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722947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조웅재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Admin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memo, challenge mode,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페이지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반응형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CSS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유민석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Member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CRUD, Board,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 인증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 업로드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이준영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Book, Bookshelves,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도서 검색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API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연동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최승현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Review, Comment,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Security,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oauth2,</a:t>
                      </a:r>
                    </a:p>
                    <a:p>
                      <a:pPr marL="177800" lvl="1" indent="0" algn="l" latinLnBrk="1"/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소셜 로그인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구글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네이버 카카오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),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Docker, AWS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8961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67318" y="4695824"/>
            <a:ext cx="10786482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54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최승현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2229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Review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35" y="1997360"/>
            <a:ext cx="11361853" cy="247304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998" y="776649"/>
            <a:ext cx="8208602" cy="525848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5" y="1269877"/>
            <a:ext cx="11819269" cy="405142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9762" y="1997360"/>
            <a:ext cx="10006268" cy="301914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2318" y="4357367"/>
            <a:ext cx="9249717" cy="84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3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5317838" y="60175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28803" y="2656870"/>
            <a:ext cx="153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1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559895" y="3241645"/>
            <a:ext cx="5072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157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196A59-402C-9056-136B-364F9F78145D}"/>
              </a:ext>
            </a:extLst>
          </p:cNvPr>
          <p:cNvSpPr txBox="1"/>
          <p:nvPr/>
        </p:nvSpPr>
        <p:spPr>
          <a:xfrm>
            <a:off x="4260575" y="1275501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Security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B8AE-779D-EDE1-F0DB-3CD6835C230A}"/>
              </a:ext>
            </a:extLst>
          </p:cNvPr>
          <p:cNvSpPr txBox="1"/>
          <p:nvPr/>
        </p:nvSpPr>
        <p:spPr>
          <a:xfrm>
            <a:off x="6077094" y="1268560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Social Login API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EC4230-034F-15CF-5466-165138AB6FC5}"/>
              </a:ext>
            </a:extLst>
          </p:cNvPr>
          <p:cNvSpPr/>
          <p:nvPr/>
        </p:nvSpPr>
        <p:spPr>
          <a:xfrm>
            <a:off x="5460198" y="1620741"/>
            <a:ext cx="3088922" cy="3088922"/>
          </a:xfrm>
          <a:prstGeom prst="ellipse">
            <a:avLst/>
          </a:prstGeom>
          <a:solidFill>
            <a:schemeClr val="tx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79030F1-ED6E-250C-625A-121A217EA984}"/>
              </a:ext>
            </a:extLst>
          </p:cNvPr>
          <p:cNvSpPr/>
          <p:nvPr/>
        </p:nvSpPr>
        <p:spPr>
          <a:xfrm>
            <a:off x="3310370" y="1620741"/>
            <a:ext cx="3088922" cy="3088922"/>
          </a:xfrm>
          <a:prstGeom prst="ellipse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최승현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392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Security Social Login API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96A59-402C-9056-136B-364F9F78145D}"/>
              </a:ext>
            </a:extLst>
          </p:cNvPr>
          <p:cNvSpPr txBox="1"/>
          <p:nvPr/>
        </p:nvSpPr>
        <p:spPr>
          <a:xfrm>
            <a:off x="5360445" y="2992582"/>
            <a:ext cx="2370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OAuth2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328" y="4021001"/>
            <a:ext cx="688662" cy="6886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76" y="1625661"/>
            <a:ext cx="1293975" cy="129555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607" y="3012226"/>
            <a:ext cx="978293" cy="97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5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33350"/>
            <a:ext cx="12172950" cy="6591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최승현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32744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Docker Amazon EC2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857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야외, 식물, 벽이(가) 표시된 사진&#10;&#10;자동 생성된 설명">
            <a:extLst>
              <a:ext uri="{FF2B5EF4-FFF2-40B4-BE49-F238E27FC236}">
                <a16:creationId xmlns:a16="http://schemas.microsoft.com/office/drawing/2014/main" id="{39913C1D-4372-5B1F-C54D-63036F14A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2F0639-D87D-AACF-E811-147B10FCEE1E}"/>
              </a:ext>
            </a:extLst>
          </p:cNvPr>
          <p:cNvSpPr txBox="1"/>
          <p:nvPr/>
        </p:nvSpPr>
        <p:spPr>
          <a:xfrm>
            <a:off x="3397992" y="2441545"/>
            <a:ext cx="539602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 smtClean="0">
                <a:solidFill>
                  <a:schemeClr val="bg1"/>
                </a:solidFill>
                <a:latin typeface="+mj-ea"/>
                <a:ea typeface="+mj-ea"/>
              </a:rPr>
              <a:t>#Q&amp;A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92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베이지이(가) 표시된 사진&#10;&#10;자동 생성된 설명">
            <a:extLst>
              <a:ext uri="{FF2B5EF4-FFF2-40B4-BE49-F238E27FC236}">
                <a16:creationId xmlns:a16="http://schemas.microsoft.com/office/drawing/2014/main" id="{613FAC64-5FCE-D035-F2C0-3B4F7C0F15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15A0DE-2442-891E-3DD6-A5D10656BDAF}"/>
              </a:ext>
            </a:extLst>
          </p:cNvPr>
          <p:cNvSpPr txBox="1"/>
          <p:nvPr/>
        </p:nvSpPr>
        <p:spPr>
          <a:xfrm>
            <a:off x="1868727" y="2497976"/>
            <a:ext cx="845455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 smtClean="0">
                <a:solidFill>
                  <a:schemeClr val="bg1"/>
                </a:solidFill>
                <a:latin typeface="+mj-ea"/>
                <a:ea typeface="+mj-ea"/>
              </a:rPr>
              <a:t>#</a:t>
            </a:r>
            <a:r>
              <a:rPr lang="ko-KR" altLang="en-US" sz="11500" b="1" dirty="0" smtClean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  <a:endParaRPr lang="ko-KR" altLang="en-US" sz="115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F1FA68-B94C-DC12-01CC-31ADA44FD3FE}"/>
              </a:ext>
            </a:extLst>
          </p:cNvPr>
          <p:cNvSpPr/>
          <p:nvPr/>
        </p:nvSpPr>
        <p:spPr>
          <a:xfrm>
            <a:off x="1104900" y="2120900"/>
            <a:ext cx="10007600" cy="2616200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5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851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D7BDDD-E1B4-AB65-2C07-0D8E53CC87EA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F9AF7B-8070-8F7E-A1CB-60121CCA237D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A5AC10-3C78-3A5B-4C50-9ED3A9089F8C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DB518-B57A-4798-42F1-51B71E6C4AF0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1" y="976097"/>
            <a:ext cx="5668166" cy="261021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82" y="2744016"/>
            <a:ext cx="3172268" cy="6668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3804695" y="1570963"/>
            <a:ext cx="3646393" cy="8233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75" y="4750756"/>
            <a:ext cx="6230219" cy="44773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798" y="5560918"/>
            <a:ext cx="4686814" cy="4105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75" y="3992971"/>
            <a:ext cx="6468378" cy="45726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907" y="300766"/>
            <a:ext cx="3865441" cy="35974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63" y="4167485"/>
            <a:ext cx="2161876" cy="24788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3804695" y="168295"/>
            <a:ext cx="23022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독서의 중요성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016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851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914398" y="854586"/>
            <a:ext cx="5913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기획 의도</a:t>
            </a:r>
            <a:endParaRPr lang="en-US" altLang="ko-KR" sz="48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914400" y="2896338"/>
            <a:ext cx="11068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1. </a:t>
            </a:r>
            <a:r>
              <a:rPr lang="ko-KR" altLang="en-US" sz="3200" dirty="0" smtClean="0"/>
              <a:t>도서 </a:t>
            </a:r>
            <a:r>
              <a:rPr lang="ko-KR" altLang="en-US" sz="3200" dirty="0"/>
              <a:t>검색</a:t>
            </a:r>
            <a:r>
              <a:rPr lang="en-US" altLang="ko-KR" sz="3200" dirty="0"/>
              <a:t>, </a:t>
            </a:r>
            <a:r>
              <a:rPr lang="ko-KR" altLang="en-US" sz="3200" dirty="0"/>
              <a:t>추천 </a:t>
            </a:r>
            <a:endParaRPr lang="en-US" altLang="ko-KR" sz="3200" dirty="0" smtClean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914399" y="3839313"/>
            <a:ext cx="11068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독서 기록</a:t>
            </a:r>
            <a:endParaRPr lang="en-US" altLang="ko-KR" sz="3200" dirty="0" smtClean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914398" y="4829913"/>
            <a:ext cx="11068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3. </a:t>
            </a:r>
            <a:r>
              <a:rPr lang="ko-KR" altLang="en-US" sz="3200" dirty="0" err="1" smtClean="0"/>
              <a:t>챌린지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모드로 </a:t>
            </a:r>
            <a:r>
              <a:rPr lang="ko-KR" altLang="en-US" sz="3200" dirty="0" smtClean="0"/>
              <a:t>독서 습관 형성</a:t>
            </a:r>
            <a:endParaRPr lang="en-US" altLang="ko-KR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914398" y="1953363"/>
            <a:ext cx="11068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-&gt; </a:t>
            </a:r>
            <a:r>
              <a:rPr lang="ko-KR" altLang="en-US" sz="3200" dirty="0" smtClean="0"/>
              <a:t>도서 리뷰 사이트를 만들자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111414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00750" y="2656870"/>
            <a:ext cx="1590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2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559894" y="3241645"/>
            <a:ext cx="5072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설계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5098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635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핵심 기능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995" y="800376"/>
            <a:ext cx="3352800" cy="33528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90525" y="4076700"/>
            <a:ext cx="11534775" cy="285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120533" y="4656784"/>
            <a:ext cx="24432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도서 검색 및 추천</a:t>
            </a:r>
            <a:endParaRPr lang="ko-KR" altLang="en-US" sz="2200" dirty="0"/>
          </a:p>
        </p:txBody>
      </p:sp>
      <p:sp>
        <p:nvSpPr>
          <p:cNvPr id="26" name="TextBox 25"/>
          <p:cNvSpPr txBox="1"/>
          <p:nvPr/>
        </p:nvSpPr>
        <p:spPr>
          <a:xfrm>
            <a:off x="5031515" y="4654351"/>
            <a:ext cx="1407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독서 기록</a:t>
            </a:r>
            <a:endParaRPr lang="ko-KR" altLang="en-US" sz="2200" dirty="0"/>
          </a:p>
        </p:txBody>
      </p:sp>
      <p:sp>
        <p:nvSpPr>
          <p:cNvPr id="27" name="TextBox 26"/>
          <p:cNvSpPr txBox="1"/>
          <p:nvPr/>
        </p:nvSpPr>
        <p:spPr>
          <a:xfrm>
            <a:off x="8394794" y="4654350"/>
            <a:ext cx="16898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독서 </a:t>
            </a:r>
            <a:r>
              <a:rPr lang="ko-KR" altLang="en-US" sz="2200" dirty="0" err="1" smtClean="0"/>
              <a:t>챌린지</a:t>
            </a:r>
            <a:endParaRPr lang="ko-KR" altLang="en-US" sz="2200" dirty="0"/>
          </a:p>
        </p:txBody>
      </p:sp>
      <p:sp>
        <p:nvSpPr>
          <p:cNvPr id="28" name="TextBox 27"/>
          <p:cNvSpPr txBox="1"/>
          <p:nvPr/>
        </p:nvSpPr>
        <p:spPr>
          <a:xfrm>
            <a:off x="2112223" y="402538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#1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89975" y="402169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#2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94317" y="402169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#3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6427" y="5538020"/>
            <a:ext cx="32624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도서 검색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활용</a:t>
            </a:r>
            <a:endParaRPr lang="en-US" altLang="ko-KR" dirty="0" smtClean="0"/>
          </a:p>
          <a:p>
            <a:r>
              <a:rPr lang="ko-KR" altLang="en-US" dirty="0" smtClean="0"/>
              <a:t>도서 검색 및 회원 전체의</a:t>
            </a:r>
            <a:endParaRPr lang="en-US" altLang="ko-KR" dirty="0" smtClean="0"/>
          </a:p>
          <a:p>
            <a:r>
              <a:rPr lang="ko-KR" altLang="en-US" dirty="0" smtClean="0"/>
              <a:t>데이터를 활용하여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도서 추천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42651" y="5570590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읽은 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읽는 중인 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읽을 </a:t>
            </a:r>
            <a:endParaRPr lang="en-US" altLang="ko-KR" dirty="0" smtClean="0"/>
          </a:p>
          <a:p>
            <a:r>
              <a:rPr lang="ko-KR" altLang="en-US" dirty="0" smtClean="0"/>
              <a:t>책을</a:t>
            </a:r>
            <a:r>
              <a:rPr lang="en-US" altLang="ko-KR" dirty="0"/>
              <a:t>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리뷰를 작성하고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댓글을 남길 수</a:t>
            </a:r>
            <a:r>
              <a:rPr lang="en-US" altLang="ko-KR" dirty="0"/>
              <a:t>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853941" y="5405830"/>
            <a:ext cx="3339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전체 회원의 독서량을 활용</a:t>
            </a:r>
            <a:endParaRPr lang="en-US" altLang="ko-KR" dirty="0" smtClean="0"/>
          </a:p>
          <a:p>
            <a:r>
              <a:rPr lang="ko-KR" altLang="en-US" dirty="0" smtClean="0"/>
              <a:t>사용자의 독서량 비교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스스로 목표를 정하여</a:t>
            </a:r>
            <a:r>
              <a:rPr lang="en-US" altLang="ko-KR" dirty="0" smtClean="0"/>
              <a:t>,</a:t>
            </a:r>
            <a:r>
              <a:rPr lang="ko-KR" altLang="en-US" dirty="0" smtClean="0"/>
              <a:t> 달성할</a:t>
            </a:r>
            <a:endParaRPr lang="en-US" altLang="ko-KR" dirty="0" smtClean="0"/>
          </a:p>
          <a:p>
            <a:r>
              <a:rPr lang="ko-KR" altLang="en-US" dirty="0" smtClean="0"/>
              <a:t>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있도록 동기부여 제공</a:t>
            </a:r>
            <a:endParaRPr lang="en-US" altLang="ko-KR" dirty="0" smtClean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99" y="1138051"/>
            <a:ext cx="2432288" cy="245530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40" y="469180"/>
            <a:ext cx="5358694" cy="357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0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7628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Flow chart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184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8002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ERD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682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인스타그램갬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95C2"/>
      </a:accent1>
      <a:accent2>
        <a:srgbClr val="779289"/>
      </a:accent2>
      <a:accent3>
        <a:srgbClr val="97AEB6"/>
      </a:accent3>
      <a:accent4>
        <a:srgbClr val="F1E3C8"/>
      </a:accent4>
      <a:accent5>
        <a:srgbClr val="D9D1CE"/>
      </a:accent5>
      <a:accent6>
        <a:srgbClr val="9C918C"/>
      </a:accent6>
      <a:hlink>
        <a:srgbClr val="3F3F3F"/>
      </a:hlink>
      <a:folHlink>
        <a:srgbClr val="3F3F3F"/>
      </a:folHlink>
    </a:clrScheme>
    <a:fontScheme name="Pretendard Black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3024</TotalTime>
  <Words>664</Words>
  <Application>Microsoft Office PowerPoint</Application>
  <PresentationFormat>와이드스크린</PresentationFormat>
  <Paragraphs>182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TJ</cp:lastModifiedBy>
  <cp:revision>50</cp:revision>
  <dcterms:created xsi:type="dcterms:W3CDTF">2023-08-20T10:34:02Z</dcterms:created>
  <dcterms:modified xsi:type="dcterms:W3CDTF">2024-04-05T01:06:36Z</dcterms:modified>
</cp:coreProperties>
</file>